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5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allsat.org/photo/56b95e8d93c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48" y="70992"/>
            <a:ext cx="9013848" cy="65983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7030A0"/>
                </a:solidFill>
              </a:rPr>
              <a:t>Паща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олэн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556000"/>
            <a:ext cx="6872808" cy="2537296"/>
          </a:xfrm>
        </p:spPr>
        <p:txBody>
          <a:bodyPr>
            <a:normAutofit/>
          </a:bodyPr>
          <a:lstStyle/>
          <a:p>
            <a:r>
              <a:rPr lang="ru-RU" sz="6600" dirty="0" err="1">
                <a:solidFill>
                  <a:srgbClr val="FF0000"/>
                </a:solidFill>
              </a:rPr>
              <a:t>Ам</a:t>
            </a:r>
            <a:r>
              <a:rPr lang="ru-RU" sz="6600" dirty="0">
                <a:solidFill>
                  <a:srgbClr val="FF0000"/>
                </a:solidFill>
              </a:rPr>
              <a:t> </a:t>
            </a:r>
            <a:r>
              <a:rPr lang="ru-RU" sz="6600" dirty="0" err="1">
                <a:solidFill>
                  <a:srgbClr val="FF0000"/>
                </a:solidFill>
              </a:rPr>
              <a:t>намум</a:t>
            </a:r>
            <a:r>
              <a:rPr lang="ru-RU" sz="6600" dirty="0">
                <a:solidFill>
                  <a:srgbClr val="FF0000"/>
                </a:solidFill>
              </a:rPr>
              <a:t> Ира</a:t>
            </a:r>
          </a:p>
        </p:txBody>
      </p:sp>
      <p:pic>
        <p:nvPicPr>
          <p:cNvPr id="5" name="Picture 2" descr="C:\Documents and Settings\Tester\Мои документы\фото 2015-16\разобрать\DSCN2027.JPG"/>
          <p:cNvPicPr>
            <a:picLocks noChangeAspect="1" noChangeArrowheads="1"/>
          </p:cNvPicPr>
          <p:nvPr/>
        </p:nvPicPr>
        <p:blipFill>
          <a:blip r:embed="rId3" cstate="print"/>
          <a:srcRect l="22645" t="33948" r="64633" b="45696"/>
          <a:stretch>
            <a:fillRect/>
          </a:stretch>
        </p:blipFill>
        <p:spPr bwMode="auto">
          <a:xfrm>
            <a:off x="5580112" y="404664"/>
            <a:ext cx="2760307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7806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B5784C7-3064-4228-A998-FCFD6A3B26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700808"/>
            <a:ext cx="3915085" cy="4535725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8614187-944B-4E2B-B41A-60C3FF0D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Ам</a:t>
            </a:r>
            <a:r>
              <a:rPr lang="ru-RU" dirty="0"/>
              <a:t> </a:t>
            </a:r>
            <a:r>
              <a:rPr lang="ru-RU" dirty="0" err="1"/>
              <a:t>тучан</a:t>
            </a:r>
            <a:r>
              <a:rPr lang="ru-RU" dirty="0"/>
              <a:t> </a:t>
            </a:r>
            <a:r>
              <a:rPr lang="ru-RU" dirty="0" err="1"/>
              <a:t>хурыг</a:t>
            </a:r>
            <a:r>
              <a:rPr lang="ru-RU" dirty="0"/>
              <a:t> </a:t>
            </a:r>
            <a:r>
              <a:rPr lang="ru-RU" dirty="0" err="1"/>
              <a:t>юнтсум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4305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82C291C-5138-43BA-8354-52E3F3A968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4" t="16632" r="21636"/>
          <a:stretch/>
        </p:blipFill>
        <p:spPr>
          <a:xfrm>
            <a:off x="2411760" y="1700808"/>
            <a:ext cx="4824536" cy="4703854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56D4B9A-2BD8-4FEF-A9F3-0A7371D11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Ман библиотека </a:t>
            </a:r>
            <a:r>
              <a:rPr lang="ru-RU" dirty="0" err="1"/>
              <a:t>ялсув</a:t>
            </a:r>
            <a:r>
              <a:rPr lang="ru-RU" dirty="0"/>
              <a:t>, тот </a:t>
            </a:r>
            <a:r>
              <a:rPr lang="ru-RU" dirty="0" err="1"/>
              <a:t>эрыг</a:t>
            </a:r>
            <a:r>
              <a:rPr lang="ru-RU" dirty="0"/>
              <a:t> «</a:t>
            </a:r>
            <a:r>
              <a:rPr lang="ru-RU" dirty="0" err="1"/>
              <a:t>Миснэ</a:t>
            </a:r>
            <a:r>
              <a:rPr lang="ru-RU" dirty="0"/>
              <a:t>» </a:t>
            </a:r>
            <a:r>
              <a:rPr lang="ru-RU" dirty="0" err="1"/>
              <a:t>эргысув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051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D6DC0E1-0786-4191-BC40-2DAF2789D9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5" t="20790" r="8197" b="14530"/>
          <a:stretch/>
        </p:blipFill>
        <p:spPr>
          <a:xfrm>
            <a:off x="1547664" y="1988840"/>
            <a:ext cx="6773807" cy="3499800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F2F274AF-4885-4DD7-879E-73649510A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Манавн</a:t>
            </a:r>
            <a:r>
              <a:rPr lang="ru-RU" dirty="0"/>
              <a:t> </a:t>
            </a:r>
            <a:r>
              <a:rPr lang="ru-RU" dirty="0" err="1"/>
              <a:t>дипломыт</a:t>
            </a:r>
            <a:r>
              <a:rPr lang="ru-RU" dirty="0"/>
              <a:t> </a:t>
            </a:r>
            <a:r>
              <a:rPr lang="ru-RU" dirty="0" err="1"/>
              <a:t>муйлуптавесыт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9579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allsat.org/photo/56b95e8d93c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08504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>
                <a:solidFill>
                  <a:srgbClr val="7030A0"/>
                </a:solidFill>
              </a:rPr>
              <a:t>Тыи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ам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юртаги</a:t>
            </a:r>
            <a:r>
              <a:rPr lang="ru-RU" dirty="0">
                <a:solidFill>
                  <a:srgbClr val="7030A0"/>
                </a:solidFill>
              </a:rPr>
              <a:t> 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 err="1">
                <a:solidFill>
                  <a:srgbClr val="7030A0"/>
                </a:solidFill>
              </a:rPr>
              <a:t>тав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наме</a:t>
            </a:r>
            <a:r>
              <a:rPr lang="ru-RU" dirty="0">
                <a:solidFill>
                  <a:srgbClr val="7030A0"/>
                </a:solidFill>
              </a:rPr>
              <a:t> Света</a:t>
            </a:r>
          </a:p>
        </p:txBody>
      </p:sp>
      <p:pic>
        <p:nvPicPr>
          <p:cNvPr id="7" name="Picture 2" descr="C:\Documents and Settings\Tester\Мои документы\фото 2015-16\разобрать\DSCN20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3782" t="12403" r="43152" b="21973"/>
          <a:stretch>
            <a:fillRect/>
          </a:stretch>
        </p:blipFill>
        <p:spPr bwMode="auto">
          <a:xfrm>
            <a:off x="2771800" y="1700808"/>
            <a:ext cx="4464507" cy="38266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7622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allsat.org/photo/56b95e8d93c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72008"/>
            <a:ext cx="9108504" cy="674136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7030A0"/>
                </a:solidFill>
              </a:rPr>
              <a:t>Ам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эруптылум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юнтунк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 descr="F:\20161123_1101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16832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446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allsat.org/photo/56b95e8d93c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60" y="89752"/>
            <a:ext cx="8977336" cy="6733002"/>
          </a:xfrm>
          <a:prstGeom prst="rect">
            <a:avLst/>
          </a:prstGeom>
          <a:noFill/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771800" y="1340768"/>
            <a:ext cx="5436592" cy="2193693"/>
          </a:xfrm>
        </p:spPr>
        <p:txBody>
          <a:bodyPr/>
          <a:lstStyle/>
          <a:p>
            <a:r>
              <a:rPr lang="ru-RU" dirty="0"/>
              <a:t>Омам </a:t>
            </a:r>
            <a:r>
              <a:rPr lang="ru-RU" dirty="0" err="1"/>
              <a:t>наме</a:t>
            </a:r>
            <a:r>
              <a:rPr lang="ru-RU" dirty="0"/>
              <a:t> Людмила </a:t>
            </a:r>
          </a:p>
          <a:p>
            <a:r>
              <a:rPr lang="ru-RU" dirty="0" err="1"/>
              <a:t>атям</a:t>
            </a:r>
            <a:r>
              <a:rPr lang="ru-RU" dirty="0"/>
              <a:t> </a:t>
            </a:r>
            <a:r>
              <a:rPr lang="ru-RU" dirty="0" err="1"/>
              <a:t>наме</a:t>
            </a:r>
            <a:r>
              <a:rPr lang="ru-RU" dirty="0"/>
              <a:t> Григорий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7030A0"/>
                </a:solidFill>
              </a:rPr>
              <a:t>Тыи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ам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щемям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8" name="Picture 2" descr="ÐÐ°ÑÑÐ¸Ð½ÐºÐ¸ Ð¿Ð¾ Ð·Ð°Ð¿ÑÐ¾ÑÑ ÑÐ¸ÑÑÐ½ÐºÐ¸ ÑÐµÐ¼ÑÐ¸ Ð´ÐµÑÑÐºÐ¸Ðµ">
            <a:extLst>
              <a:ext uri="{FF2B5EF4-FFF2-40B4-BE49-F238E27FC236}">
                <a16:creationId xmlns:a16="http://schemas.microsoft.com/office/drawing/2014/main" id="{C382CAE8-8982-450F-B5C9-2F4200B47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840" y="2437614"/>
            <a:ext cx="4608512" cy="323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916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allsat.org/photo/56b95e8d93cc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72008"/>
            <a:ext cx="9108504" cy="674136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7030A0"/>
                </a:solidFill>
              </a:rPr>
              <a:t>Ам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эруптылум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послунк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Picture 2" descr="C:\Users\LylyngSoyum\Desktop\ПАПКА ЭТВИТ САМ\фото уроки\20160924_1456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6" t="13051" r="6191"/>
          <a:stretch/>
        </p:blipFill>
        <p:spPr bwMode="auto">
          <a:xfrm>
            <a:off x="4592731" y="1484784"/>
            <a:ext cx="3944203" cy="30008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LylyngSoyum\Desktop\ПАПКА ЭТВИТ САМ\фото уроки\20160924_145626.jpg">
            <a:extLst>
              <a:ext uri="{FF2B5EF4-FFF2-40B4-BE49-F238E27FC236}">
                <a16:creationId xmlns:a16="http://schemas.microsoft.com/office/drawing/2014/main" id="{CE2A7B00-99F5-45E1-B59D-50E1DBFEF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35843"/>
            <a:ext cx="4176993" cy="31327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017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7030A0"/>
                </a:solidFill>
              </a:rPr>
              <a:t>Ам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салыкве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послысум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CC0CD86-5032-43A8-8C1A-E90B4586778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 rot="10800000" flipH="1" flipV="1">
            <a:off x="867569" y="1591056"/>
            <a:ext cx="7408862" cy="345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Тыи</a:t>
            </a:r>
            <a:r>
              <a:rPr lang="ru-RU" dirty="0"/>
              <a:t> </a:t>
            </a:r>
            <a:r>
              <a:rPr lang="ru-RU" dirty="0" err="1"/>
              <a:t>салы</a:t>
            </a:r>
            <a:endParaRPr lang="ru-RU" dirty="0"/>
          </a:p>
          <a:p>
            <a:r>
              <a:rPr lang="ru-RU" dirty="0"/>
              <a:t>Салы </a:t>
            </a:r>
            <a:r>
              <a:rPr lang="ru-RU" dirty="0" err="1"/>
              <a:t>салыкве</a:t>
            </a:r>
            <a:r>
              <a:rPr lang="ru-RU" dirty="0"/>
              <a:t> молях </a:t>
            </a:r>
            <a:r>
              <a:rPr lang="ru-RU" dirty="0" err="1"/>
              <a:t>хайты</a:t>
            </a:r>
            <a:endParaRPr lang="ru-RU" dirty="0"/>
          </a:p>
          <a:p>
            <a:r>
              <a:rPr lang="ru-RU" dirty="0"/>
              <a:t>Салы </a:t>
            </a:r>
            <a:r>
              <a:rPr lang="ru-RU" dirty="0" err="1"/>
              <a:t>салыкве</a:t>
            </a:r>
            <a:r>
              <a:rPr lang="ru-RU" dirty="0"/>
              <a:t> </a:t>
            </a:r>
            <a:r>
              <a:rPr lang="ru-RU" dirty="0" err="1"/>
              <a:t>сун</a:t>
            </a:r>
            <a:r>
              <a:rPr lang="ru-RU" dirty="0"/>
              <a:t> молях </a:t>
            </a:r>
            <a:r>
              <a:rPr lang="ru-RU" dirty="0" err="1"/>
              <a:t>тоты</a:t>
            </a:r>
            <a:endParaRPr lang="ru-RU" dirty="0"/>
          </a:p>
          <a:p>
            <a:r>
              <a:rPr lang="ru-RU" dirty="0" err="1"/>
              <a:t>Такем</a:t>
            </a:r>
            <a:r>
              <a:rPr lang="ru-RU" dirty="0"/>
              <a:t> молях мины</a:t>
            </a:r>
          </a:p>
          <a:p>
            <a:r>
              <a:rPr lang="ru-RU" dirty="0" err="1"/>
              <a:t>Вотас</a:t>
            </a:r>
            <a:r>
              <a:rPr lang="ru-RU" dirty="0"/>
              <a:t> палят  </a:t>
            </a:r>
            <a:r>
              <a:rPr lang="ru-RU" dirty="0" err="1"/>
              <a:t>санлы</a:t>
            </a:r>
            <a:r>
              <a:rPr lang="ru-RU" dirty="0"/>
              <a:t>  </a:t>
            </a:r>
          </a:p>
        </p:txBody>
      </p:sp>
      <p:pic>
        <p:nvPicPr>
          <p:cNvPr id="6" name="Picture 2" descr="C:\Users\LylyngSoyum\Desktop\ПАПКА ЭТВИТ САМ\фото уроки\20160924_150541.jpg">
            <a:extLst>
              <a:ext uri="{FF2B5EF4-FFF2-40B4-BE49-F238E27FC236}">
                <a16:creationId xmlns:a16="http://schemas.microsoft.com/office/drawing/2014/main" id="{E8F7DBB1-2062-4E69-8B2C-4ABD6EC20E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5" r="3522"/>
          <a:stretch/>
        </p:blipFill>
        <p:spPr bwMode="auto">
          <a:xfrm>
            <a:off x="4139952" y="3068960"/>
            <a:ext cx="3992463" cy="289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401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Ам</a:t>
            </a:r>
            <a:r>
              <a:rPr lang="ru-RU" dirty="0"/>
              <a:t> доклад </a:t>
            </a:r>
            <a:r>
              <a:rPr lang="ru-RU" dirty="0" err="1"/>
              <a:t>опарищум</a:t>
            </a:r>
            <a:r>
              <a:rPr lang="ru-RU" dirty="0"/>
              <a:t> </a:t>
            </a:r>
            <a:r>
              <a:rPr lang="ru-RU" dirty="0" err="1"/>
              <a:t>урыл</a:t>
            </a:r>
            <a:r>
              <a:rPr lang="ru-RU" dirty="0"/>
              <a:t>  </a:t>
            </a:r>
            <a:r>
              <a:rPr lang="ru-RU" dirty="0" err="1"/>
              <a:t>ловинтаслум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3687703-023E-4131-9887-110CC13E66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916832"/>
            <a:ext cx="6048671" cy="4032448"/>
          </a:xfrm>
        </p:spPr>
      </p:pic>
    </p:spTree>
    <p:extLst>
      <p:ext uri="{BB962C8B-B14F-4D97-AF65-F5344CB8AC3E}">
        <p14:creationId xmlns:p14="http://schemas.microsoft.com/office/powerpoint/2010/main" val="415679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C6D647A-B16A-4031-B85A-E60AA3FFB9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3" t="17677" r="8348"/>
          <a:stretch/>
        </p:blipFill>
        <p:spPr>
          <a:xfrm>
            <a:off x="2195736" y="1772816"/>
            <a:ext cx="5688632" cy="4401042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BC3855A-45C2-475C-8F0B-F85ADFC1D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Ам</a:t>
            </a:r>
            <a:r>
              <a:rPr lang="ru-RU" dirty="0"/>
              <a:t> </a:t>
            </a:r>
            <a:r>
              <a:rPr lang="ru-RU" dirty="0" err="1"/>
              <a:t>стхотворение</a:t>
            </a:r>
            <a:r>
              <a:rPr lang="ru-RU" dirty="0"/>
              <a:t> </a:t>
            </a:r>
            <a:r>
              <a:rPr lang="ru-RU" dirty="0" err="1"/>
              <a:t>маньщи</a:t>
            </a:r>
            <a:r>
              <a:rPr lang="ru-RU" dirty="0"/>
              <a:t> </a:t>
            </a:r>
            <a:r>
              <a:rPr lang="ru-RU" dirty="0" err="1"/>
              <a:t>латын</a:t>
            </a:r>
            <a:r>
              <a:rPr lang="ru-RU" dirty="0"/>
              <a:t> </a:t>
            </a:r>
            <a:r>
              <a:rPr lang="ru-RU" dirty="0" err="1"/>
              <a:t>ловинталум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6695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0A0719AB-3ECA-49DA-A5FE-72BF3EA1A8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57392"/>
            <a:ext cx="6401833" cy="4801375"/>
          </a:xfr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A70C2F6-D97D-4ED2-A537-95E7970D6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52728"/>
          </a:xfrm>
        </p:spPr>
        <p:txBody>
          <a:bodyPr>
            <a:noAutofit/>
          </a:bodyPr>
          <a:lstStyle/>
          <a:p>
            <a:r>
              <a:rPr lang="ru-RU" sz="2800" dirty="0"/>
              <a:t>Ман </a:t>
            </a:r>
            <a:r>
              <a:rPr lang="ru-RU" sz="2800" dirty="0" err="1"/>
              <a:t>дивиз</a:t>
            </a:r>
            <a:r>
              <a:rPr lang="ru-RU" sz="2800" dirty="0"/>
              <a:t>: ман группа «</a:t>
            </a:r>
            <a:r>
              <a:rPr lang="ru-RU" sz="2800" dirty="0" err="1"/>
              <a:t>Этвит</a:t>
            </a:r>
            <a:r>
              <a:rPr lang="ru-RU" sz="2800" dirty="0"/>
              <a:t>»</a:t>
            </a:r>
            <a:br>
              <a:rPr lang="ru-RU" sz="2800" dirty="0"/>
            </a:br>
            <a:r>
              <a:rPr lang="ru-RU" sz="2800" dirty="0"/>
              <a:t>ман </a:t>
            </a:r>
            <a:r>
              <a:rPr lang="ru-RU" sz="2800" dirty="0" err="1"/>
              <a:t>эрйев</a:t>
            </a:r>
            <a:r>
              <a:rPr lang="ru-RU" sz="2800" dirty="0"/>
              <a:t>, </a:t>
            </a:r>
            <a:r>
              <a:rPr lang="ru-RU" sz="2800" dirty="0" err="1"/>
              <a:t>послэв</a:t>
            </a:r>
            <a:r>
              <a:rPr lang="ru-RU" sz="2800" dirty="0"/>
              <a:t>, </a:t>
            </a:r>
            <a:r>
              <a:rPr lang="ru-RU" sz="2800" dirty="0" err="1"/>
              <a:t>йикев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/>
              <a:t>Ман </a:t>
            </a:r>
            <a:r>
              <a:rPr lang="ru-RU" sz="2800" dirty="0" err="1"/>
              <a:t>ёмас</a:t>
            </a:r>
            <a:r>
              <a:rPr lang="ru-RU" sz="2800" dirty="0"/>
              <a:t> </a:t>
            </a:r>
            <a:r>
              <a:rPr lang="ru-RU" sz="2800" dirty="0" err="1"/>
              <a:t>олэв</a:t>
            </a:r>
            <a:r>
              <a:rPr lang="ru-RU" sz="2800" dirty="0"/>
              <a:t> </a:t>
            </a:r>
            <a:r>
              <a:rPr lang="ru-RU" sz="2800" dirty="0" err="1"/>
              <a:t>пусын</a:t>
            </a:r>
            <a:r>
              <a:rPr lang="ru-RU" sz="2800" dirty="0"/>
              <a:t> </a:t>
            </a:r>
            <a:r>
              <a:rPr lang="ru-RU" sz="2800" dirty="0" err="1"/>
              <a:t>нанан</a:t>
            </a:r>
            <a:r>
              <a:rPr lang="ru-RU" sz="2800" dirty="0"/>
              <a:t> «</a:t>
            </a:r>
            <a:r>
              <a:rPr lang="ru-RU" sz="2800" dirty="0" err="1"/>
              <a:t>Лылынг</a:t>
            </a:r>
            <a:r>
              <a:rPr lang="ru-RU" sz="2800" dirty="0"/>
              <a:t> </a:t>
            </a:r>
            <a:r>
              <a:rPr lang="ru-RU" sz="2800" dirty="0" err="1"/>
              <a:t>союм</a:t>
            </a:r>
            <a:r>
              <a:rPr lang="ru-RU" sz="2800" dirty="0"/>
              <a:t>» </a:t>
            </a:r>
            <a:r>
              <a:rPr lang="ru-RU" sz="2800" dirty="0" err="1"/>
              <a:t>вовев</a:t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913204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246</TotalTime>
  <Words>78</Words>
  <Application>Microsoft Office PowerPoint</Application>
  <PresentationFormat>Экран (4:3)</PresentationFormat>
  <Paragraphs>20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Candara</vt:lpstr>
      <vt:lpstr>Symbol</vt:lpstr>
      <vt:lpstr>Волна</vt:lpstr>
      <vt:lpstr>Паща олэн</vt:lpstr>
      <vt:lpstr>Тыи ам юртаги  тав наме Света</vt:lpstr>
      <vt:lpstr>Ам эруптылум юнтунк</vt:lpstr>
      <vt:lpstr>Тыи ам щемям</vt:lpstr>
      <vt:lpstr>Ам эруптылум послунк</vt:lpstr>
      <vt:lpstr>Ам салыкве послысум</vt:lpstr>
      <vt:lpstr>Ам доклад опарищум урыл  ловинтаслум</vt:lpstr>
      <vt:lpstr>Ам стхотворение маньщи латын ловинталум </vt:lpstr>
      <vt:lpstr>Ман дивиз: ман группа «Этвит» ман эрйев, послэв, йикев. Ман ёмас олэв пусын нанан «Лылынг союм» вовев </vt:lpstr>
      <vt:lpstr>Ам тучан хурыг юнтсум</vt:lpstr>
      <vt:lpstr>Ман библиотека ялсув, тот эрыг «Миснэ» эргысув</vt:lpstr>
      <vt:lpstr>Манавн дипломыт муйлуптавесыт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Паща олэн</dc:title>
  <dc:creator>LylyngSoyum</dc:creator>
  <cp:lastModifiedBy>Ольга Норова</cp:lastModifiedBy>
  <cp:revision>22</cp:revision>
  <dcterms:created xsi:type="dcterms:W3CDTF">2016-09-17T08:43:22Z</dcterms:created>
  <dcterms:modified xsi:type="dcterms:W3CDTF">2019-03-01T05:39:52Z</dcterms:modified>
</cp:coreProperties>
</file>